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07B45-A87E-4AE6-AA3D-EE3E17C7E42F}" v="10" dt="2023-06-21T08:39:24.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6" autoAdjust="0"/>
  </p:normalViewPr>
  <p:slideViewPr>
    <p:cSldViewPr snapToGrid="0">
      <p:cViewPr varScale="1">
        <p:scale>
          <a:sx n="148" d="100"/>
          <a:sy n="148" d="100"/>
        </p:scale>
        <p:origin x="444" y="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4DB07B45-A87E-4AE6-AA3D-EE3E17C7E42F}"/>
    <pc:docChg chg="undo custSel modSld">
      <pc:chgData name="Willigen, R.F. van der (Rob)" userId="b43bdd62-7b82-48e9-86cd-c7c10e260c14" providerId="ADAL" clId="{4DB07B45-A87E-4AE6-AA3D-EE3E17C7E42F}" dt="2023-06-21T08:40:13.275" v="184" actId="1076"/>
      <pc:docMkLst>
        <pc:docMk/>
      </pc:docMkLst>
      <pc:sldChg chg="modSp mod">
        <pc:chgData name="Willigen, R.F. van der (Rob)" userId="b43bdd62-7b82-48e9-86cd-c7c10e260c14" providerId="ADAL" clId="{4DB07B45-A87E-4AE6-AA3D-EE3E17C7E42F}" dt="2023-06-20T14:52:29.584" v="124" actId="1076"/>
        <pc:sldMkLst>
          <pc:docMk/>
          <pc:sldMk cId="0" sldId="263"/>
        </pc:sldMkLst>
        <pc:spChg chg="mod">
          <ac:chgData name="Willigen, R.F. van der (Rob)" userId="b43bdd62-7b82-48e9-86cd-c7c10e260c14" providerId="ADAL" clId="{4DB07B45-A87E-4AE6-AA3D-EE3E17C7E42F}" dt="2023-06-20T14:52:12.363" v="123" actId="14100"/>
          <ac:spMkLst>
            <pc:docMk/>
            <pc:sldMk cId="0" sldId="263"/>
            <ac:spMk id="8" creationId="{00000000-0000-0000-0000-000000000000}"/>
          </ac:spMkLst>
        </pc:spChg>
        <pc:spChg chg="mod">
          <ac:chgData name="Willigen, R.F. van der (Rob)" userId="b43bdd62-7b82-48e9-86cd-c7c10e260c14" providerId="ADAL" clId="{4DB07B45-A87E-4AE6-AA3D-EE3E17C7E42F}" dt="2023-06-20T14:52:29.584" v="124" actId="1076"/>
          <ac:spMkLst>
            <pc:docMk/>
            <pc:sldMk cId="0" sldId="263"/>
            <ac:spMk id="9" creationId="{00000000-0000-0000-0000-000000000000}"/>
          </ac:spMkLst>
        </pc:spChg>
      </pc:sldChg>
      <pc:sldChg chg="modSp mod">
        <pc:chgData name="Willigen, R.F. van der (Rob)" userId="b43bdd62-7b82-48e9-86cd-c7c10e260c14" providerId="ADAL" clId="{4DB07B45-A87E-4AE6-AA3D-EE3E17C7E42F}" dt="2023-06-20T14:39:24.505" v="121" actId="790"/>
        <pc:sldMkLst>
          <pc:docMk/>
          <pc:sldMk cId="964767604" sldId="320"/>
        </pc:sldMkLst>
        <pc:spChg chg="mod">
          <ac:chgData name="Willigen, R.F. van der (Rob)" userId="b43bdd62-7b82-48e9-86cd-c7c10e260c14" providerId="ADAL" clId="{4DB07B45-A87E-4AE6-AA3D-EE3E17C7E42F}" dt="2023-06-20T14:39:24.505" v="121" actId="790"/>
          <ac:spMkLst>
            <pc:docMk/>
            <pc:sldMk cId="964767604" sldId="320"/>
            <ac:spMk id="15" creationId="{898A47E9-B4F6-412D-EB0A-D5611A9547D5}"/>
          </ac:spMkLst>
        </pc:spChg>
      </pc:sldChg>
      <pc:sldChg chg="modSp mod">
        <pc:chgData name="Willigen, R.F. van der (Rob)" userId="b43bdd62-7b82-48e9-86cd-c7c10e260c14" providerId="ADAL" clId="{4DB07B45-A87E-4AE6-AA3D-EE3E17C7E42F}" dt="2023-06-20T14:31:05.489" v="0" actId="790"/>
        <pc:sldMkLst>
          <pc:docMk/>
          <pc:sldMk cId="1677890200" sldId="1838"/>
        </pc:sldMkLst>
        <pc:spChg chg="mod">
          <ac:chgData name="Willigen, R.F. van der (Rob)" userId="b43bdd62-7b82-48e9-86cd-c7c10e260c14" providerId="ADAL" clId="{4DB07B45-A87E-4AE6-AA3D-EE3E17C7E42F}" dt="2023-06-20T14:31:05.489" v="0" actId="790"/>
          <ac:spMkLst>
            <pc:docMk/>
            <pc:sldMk cId="1677890200" sldId="1838"/>
            <ac:spMk id="6" creationId="{AB5C0764-2476-B17A-015F-2393EDFD2D5F}"/>
          </ac:spMkLst>
        </pc:spChg>
      </pc:sldChg>
      <pc:sldChg chg="modSp mod">
        <pc:chgData name="Willigen, R.F. van der (Rob)" userId="b43bdd62-7b82-48e9-86cd-c7c10e260c14" providerId="ADAL" clId="{4DB07B45-A87E-4AE6-AA3D-EE3E17C7E42F}" dt="2023-06-20T14:33:37.755" v="90" actId="20577"/>
        <pc:sldMkLst>
          <pc:docMk/>
          <pc:sldMk cId="3324773316" sldId="1870"/>
        </pc:sldMkLst>
        <pc:spChg chg="mod">
          <ac:chgData name="Willigen, R.F. van der (Rob)" userId="b43bdd62-7b82-48e9-86cd-c7c10e260c14" providerId="ADAL" clId="{4DB07B45-A87E-4AE6-AA3D-EE3E17C7E42F}" dt="2023-06-20T14:33:37.755" v="90" actId="20577"/>
          <ac:spMkLst>
            <pc:docMk/>
            <pc:sldMk cId="3324773316" sldId="1870"/>
            <ac:spMk id="9" creationId="{327F0900-DAE9-DE3D-6166-C24DFC416C14}"/>
          </ac:spMkLst>
        </pc:spChg>
      </pc:sldChg>
      <pc:sldChg chg="addSp modSp mod">
        <pc:chgData name="Willigen, R.F. van der (Rob)" userId="b43bdd62-7b82-48e9-86cd-c7c10e260c14" providerId="ADAL" clId="{4DB07B45-A87E-4AE6-AA3D-EE3E17C7E42F}" dt="2023-06-20T14:33:19.641" v="89" actId="1038"/>
        <pc:sldMkLst>
          <pc:docMk/>
          <pc:sldMk cId="938264111" sldId="1908"/>
        </pc:sldMkLst>
        <pc:spChg chg="mod">
          <ac:chgData name="Willigen, R.F. van der (Rob)" userId="b43bdd62-7b82-48e9-86cd-c7c10e260c14" providerId="ADAL" clId="{4DB07B45-A87E-4AE6-AA3D-EE3E17C7E42F}" dt="2023-06-20T14:31:53.331" v="1"/>
          <ac:spMkLst>
            <pc:docMk/>
            <pc:sldMk cId="938264111" sldId="1908"/>
            <ac:spMk id="8" creationId="{EF30AD1B-428D-05EF-D07E-E392A7C61658}"/>
          </ac:spMkLst>
        </pc:spChg>
        <pc:spChg chg="mod">
          <ac:chgData name="Willigen, R.F. van der (Rob)" userId="b43bdd62-7b82-48e9-86cd-c7c10e260c14" providerId="ADAL" clId="{4DB07B45-A87E-4AE6-AA3D-EE3E17C7E42F}" dt="2023-06-20T14:31:53.331" v="1"/>
          <ac:spMkLst>
            <pc:docMk/>
            <pc:sldMk cId="938264111" sldId="1908"/>
            <ac:spMk id="9" creationId="{CC16C33F-1FC3-8C5B-5CAF-7B9D74D843C4}"/>
          </ac:spMkLst>
        </pc:spChg>
        <pc:spChg chg="add mod">
          <ac:chgData name="Willigen, R.F. van der (Rob)" userId="b43bdd62-7b82-48e9-86cd-c7c10e260c14" providerId="ADAL" clId="{4DB07B45-A87E-4AE6-AA3D-EE3E17C7E42F}" dt="2023-06-20T14:33:19.641" v="89" actId="1038"/>
          <ac:spMkLst>
            <pc:docMk/>
            <pc:sldMk cId="938264111" sldId="1908"/>
            <ac:spMk id="10" creationId="{AC4DAE08-A70A-963C-97CD-5ED5FCDAF51A}"/>
          </ac:spMkLst>
        </pc:spChg>
        <pc:spChg chg="add mod">
          <ac:chgData name="Willigen, R.F. van der (Rob)" userId="b43bdd62-7b82-48e9-86cd-c7c10e260c14" providerId="ADAL" clId="{4DB07B45-A87E-4AE6-AA3D-EE3E17C7E42F}" dt="2023-06-20T14:32:50.399" v="14" actId="1037"/>
          <ac:spMkLst>
            <pc:docMk/>
            <pc:sldMk cId="938264111" sldId="1908"/>
            <ac:spMk id="11" creationId="{3D907A1C-1DC7-5F45-41A2-877DC8F31BEB}"/>
          </ac:spMkLst>
        </pc:spChg>
        <pc:grpChg chg="add mod">
          <ac:chgData name="Willigen, R.F. van der (Rob)" userId="b43bdd62-7b82-48e9-86cd-c7c10e260c14" providerId="ADAL" clId="{4DB07B45-A87E-4AE6-AA3D-EE3E17C7E42F}" dt="2023-06-20T14:33:01.803" v="42" actId="1037"/>
          <ac:grpSpMkLst>
            <pc:docMk/>
            <pc:sldMk cId="938264111" sldId="1908"/>
            <ac:grpSpMk id="3" creationId="{D66F3A65-D7E3-0A7B-A934-856C57465715}"/>
          </ac:grpSpMkLst>
        </pc:grpChg>
        <pc:grpChg chg="mod">
          <ac:chgData name="Willigen, R.F. van der (Rob)" userId="b43bdd62-7b82-48e9-86cd-c7c10e260c14" providerId="ADAL" clId="{4DB07B45-A87E-4AE6-AA3D-EE3E17C7E42F}" dt="2023-06-20T14:32:28.962" v="7" actId="1076"/>
          <ac:grpSpMkLst>
            <pc:docMk/>
            <pc:sldMk cId="938264111" sldId="1908"/>
            <ac:grpSpMk id="4" creationId="{24B97049-F8DD-8E98-C915-766281C8E5C2}"/>
          </ac:grpSpMkLst>
        </pc:grpChg>
      </pc:sldChg>
      <pc:sldChg chg="modSp mod">
        <pc:chgData name="Willigen, R.F. van der (Rob)" userId="b43bdd62-7b82-48e9-86cd-c7c10e260c14" providerId="ADAL" clId="{4DB07B45-A87E-4AE6-AA3D-EE3E17C7E42F}" dt="2023-06-20T14:38:04.937" v="105" actId="790"/>
        <pc:sldMkLst>
          <pc:docMk/>
          <pc:sldMk cId="1035005200" sldId="1911"/>
        </pc:sldMkLst>
        <pc:spChg chg="mod">
          <ac:chgData name="Willigen, R.F. van der (Rob)" userId="b43bdd62-7b82-48e9-86cd-c7c10e260c14" providerId="ADAL" clId="{4DB07B45-A87E-4AE6-AA3D-EE3E17C7E42F}" dt="2023-06-20T14:38:04.937" v="105" actId="790"/>
          <ac:spMkLst>
            <pc:docMk/>
            <pc:sldMk cId="1035005200" sldId="1911"/>
            <ac:spMk id="8" creationId="{00000000-0000-0000-0000-000000000000}"/>
          </ac:spMkLst>
        </pc:spChg>
      </pc:sldChg>
      <pc:sldChg chg="modSp mod">
        <pc:chgData name="Willigen, R.F. van der (Rob)" userId="b43bdd62-7b82-48e9-86cd-c7c10e260c14" providerId="ADAL" clId="{4DB07B45-A87E-4AE6-AA3D-EE3E17C7E42F}" dt="2023-06-20T14:37:46.097" v="104" actId="790"/>
        <pc:sldMkLst>
          <pc:docMk/>
          <pc:sldMk cId="2582974587" sldId="1942"/>
        </pc:sldMkLst>
        <pc:spChg chg="mod">
          <ac:chgData name="Willigen, R.F. van der (Rob)" userId="b43bdd62-7b82-48e9-86cd-c7c10e260c14" providerId="ADAL" clId="{4DB07B45-A87E-4AE6-AA3D-EE3E17C7E42F}" dt="2023-06-20T14:37:46.097" v="104" actId="790"/>
          <ac:spMkLst>
            <pc:docMk/>
            <pc:sldMk cId="2582974587" sldId="1942"/>
            <ac:spMk id="2" creationId="{00000000-0000-0000-0000-000000000000}"/>
          </ac:spMkLst>
        </pc:spChg>
      </pc:sldChg>
      <pc:sldChg chg="modSp mod">
        <pc:chgData name="Willigen, R.F. van der (Rob)" userId="b43bdd62-7b82-48e9-86cd-c7c10e260c14" providerId="ADAL" clId="{4DB07B45-A87E-4AE6-AA3D-EE3E17C7E42F}" dt="2023-06-20T14:34:15.492" v="92" actId="790"/>
        <pc:sldMkLst>
          <pc:docMk/>
          <pc:sldMk cId="682690625" sldId="1943"/>
        </pc:sldMkLst>
        <pc:spChg chg="mod">
          <ac:chgData name="Willigen, R.F. van der (Rob)" userId="b43bdd62-7b82-48e9-86cd-c7c10e260c14" providerId="ADAL" clId="{4DB07B45-A87E-4AE6-AA3D-EE3E17C7E42F}" dt="2023-06-20T14:34:15.492" v="92" actId="790"/>
          <ac:spMkLst>
            <pc:docMk/>
            <pc:sldMk cId="682690625" sldId="1943"/>
            <ac:spMk id="8" creationId="{00000000-0000-0000-0000-000000000000}"/>
          </ac:spMkLst>
        </pc:spChg>
      </pc:sldChg>
      <pc:sldChg chg="modSp mod">
        <pc:chgData name="Willigen, R.F. van der (Rob)" userId="b43bdd62-7b82-48e9-86cd-c7c10e260c14" providerId="ADAL" clId="{4DB07B45-A87E-4AE6-AA3D-EE3E17C7E42F}" dt="2023-06-20T14:38:57.055" v="120" actId="1037"/>
        <pc:sldMkLst>
          <pc:docMk/>
          <pc:sldMk cId="566211246" sldId="1953"/>
        </pc:sldMkLst>
        <pc:spChg chg="mod">
          <ac:chgData name="Willigen, R.F. van der (Rob)" userId="b43bdd62-7b82-48e9-86cd-c7c10e260c14" providerId="ADAL" clId="{4DB07B45-A87E-4AE6-AA3D-EE3E17C7E42F}" dt="2023-06-20T14:38:57.055" v="120" actId="1037"/>
          <ac:spMkLst>
            <pc:docMk/>
            <pc:sldMk cId="566211246" sldId="1953"/>
            <ac:spMk id="6" creationId="{AB5C0764-2476-B17A-015F-2393EDFD2D5F}"/>
          </ac:spMkLst>
        </pc:spChg>
      </pc:sldChg>
      <pc:sldChg chg="modSp mod">
        <pc:chgData name="Willigen, R.F. van der (Rob)" userId="b43bdd62-7b82-48e9-86cd-c7c10e260c14" providerId="ADAL" clId="{4DB07B45-A87E-4AE6-AA3D-EE3E17C7E42F}" dt="2023-06-20T14:38:13.696" v="106" actId="790"/>
        <pc:sldMkLst>
          <pc:docMk/>
          <pc:sldMk cId="3348734385" sldId="1961"/>
        </pc:sldMkLst>
        <pc:spChg chg="mod">
          <ac:chgData name="Willigen, R.F. van der (Rob)" userId="b43bdd62-7b82-48e9-86cd-c7c10e260c14" providerId="ADAL" clId="{4DB07B45-A87E-4AE6-AA3D-EE3E17C7E42F}" dt="2023-06-20T14:38:13.696" v="106" actId="790"/>
          <ac:spMkLst>
            <pc:docMk/>
            <pc:sldMk cId="3348734385" sldId="1961"/>
            <ac:spMk id="2" creationId="{00000000-0000-0000-0000-000000000000}"/>
          </ac:spMkLst>
        </pc:spChg>
      </pc:sldChg>
      <pc:sldChg chg="modSp mod">
        <pc:chgData name="Willigen, R.F. van der (Rob)" userId="b43bdd62-7b82-48e9-86cd-c7c10e260c14" providerId="ADAL" clId="{4DB07B45-A87E-4AE6-AA3D-EE3E17C7E42F}" dt="2023-06-20T14:34:51.504" v="94" actId="790"/>
        <pc:sldMkLst>
          <pc:docMk/>
          <pc:sldMk cId="2835497201" sldId="1964"/>
        </pc:sldMkLst>
        <pc:spChg chg="mod">
          <ac:chgData name="Willigen, R.F. van der (Rob)" userId="b43bdd62-7b82-48e9-86cd-c7c10e260c14" providerId="ADAL" clId="{4DB07B45-A87E-4AE6-AA3D-EE3E17C7E42F}" dt="2023-06-20T14:34:36.758" v="93" actId="790"/>
          <ac:spMkLst>
            <pc:docMk/>
            <pc:sldMk cId="2835497201" sldId="1964"/>
            <ac:spMk id="3" creationId="{00000000-0000-0000-0000-000000000000}"/>
          </ac:spMkLst>
        </pc:spChg>
        <pc:spChg chg="mod">
          <ac:chgData name="Willigen, R.F. van der (Rob)" userId="b43bdd62-7b82-48e9-86cd-c7c10e260c14" providerId="ADAL" clId="{4DB07B45-A87E-4AE6-AA3D-EE3E17C7E42F}" dt="2023-06-20T14:34:51.504" v="94" actId="790"/>
          <ac:spMkLst>
            <pc:docMk/>
            <pc:sldMk cId="2835497201" sldId="1964"/>
            <ac:spMk id="5" creationId="{BB6AFB83-3245-036A-EE31-950647929F94}"/>
          </ac:spMkLst>
        </pc:spChg>
      </pc:sldChg>
      <pc:sldChg chg="modSp mod">
        <pc:chgData name="Willigen, R.F. van der (Rob)" userId="b43bdd62-7b82-48e9-86cd-c7c10e260c14" providerId="ADAL" clId="{4DB07B45-A87E-4AE6-AA3D-EE3E17C7E42F}" dt="2023-06-21T08:40:13.275" v="184" actId="1076"/>
        <pc:sldMkLst>
          <pc:docMk/>
          <pc:sldMk cId="1867661443" sldId="1972"/>
        </pc:sldMkLst>
        <pc:spChg chg="mod">
          <ac:chgData name="Willigen, R.F. van der (Rob)" userId="b43bdd62-7b82-48e9-86cd-c7c10e260c14" providerId="ADAL" clId="{4DB07B45-A87E-4AE6-AA3D-EE3E17C7E42F}" dt="2023-06-20T14:52:53.784" v="126" actId="1076"/>
          <ac:spMkLst>
            <pc:docMk/>
            <pc:sldMk cId="1867661443" sldId="1972"/>
            <ac:spMk id="8" creationId="{00000000-0000-0000-0000-000000000000}"/>
          </ac:spMkLst>
        </pc:spChg>
        <pc:spChg chg="mod">
          <ac:chgData name="Willigen, R.F. van der (Rob)" userId="b43bdd62-7b82-48e9-86cd-c7c10e260c14" providerId="ADAL" clId="{4DB07B45-A87E-4AE6-AA3D-EE3E17C7E42F}" dt="2023-06-21T08:40:13.275" v="184" actId="1076"/>
          <ac:spMkLst>
            <pc:docMk/>
            <pc:sldMk cId="1867661443" sldId="1972"/>
            <ac:spMk id="9" creationId="{3A71FFC7-A96D-9277-0F86-D81EB26B66C4}"/>
          </ac:spMkLst>
        </pc:spChg>
        <pc:grpChg chg="mod">
          <ac:chgData name="Willigen, R.F. van der (Rob)" userId="b43bdd62-7b82-48e9-86cd-c7c10e260c14" providerId="ADAL" clId="{4DB07B45-A87E-4AE6-AA3D-EE3E17C7E42F}" dt="2023-06-20T14:52:53.784" v="126" actId="1076"/>
          <ac:grpSpMkLst>
            <pc:docMk/>
            <pc:sldMk cId="1867661443" sldId="1972"/>
            <ac:grpSpMk id="4" creationId="{00000000-0000-0000-0000-000000000000}"/>
          </ac:grpSpMkLst>
        </pc:grpChg>
      </pc:sld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21/06/2023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21/06/2023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304.06638" TargetMode="External"/><Relationship Id="rId3" Type="http://schemas.openxmlformats.org/officeDocument/2006/relationships/hyperlink" Target="https://doit.umbc.edu/itnm/post/132857/" TargetMode="External"/><Relationship Id="rId7" Type="http://schemas.openxmlformats.org/officeDocument/2006/relationships/hyperlink" Target="https://www.teachfloor.com/blog/create-a-course-using-chatgpt-a-guide-to-ai-course-design"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nerdynav.com/online-course-with-chatgpt/" TargetMode="External"/><Relationship Id="rId5" Type="http://schemas.openxmlformats.org/officeDocument/2006/relationships/hyperlink" Target="https://www.learnworlds.com/chatgpt-create-online-courses/" TargetMode="External"/><Relationship Id="rId10" Type="http://schemas.openxmlformats.org/officeDocument/2006/relationships/hyperlink" Target="https://toetsrevolutie.nl/?p=5141" TargetMode="External"/><Relationship Id="rId4" Type="http://schemas.openxmlformats.org/officeDocument/2006/relationships/hyperlink" Target="https://arxiv.org/abs/2302.11382v1" TargetMode="External"/><Relationship Id="rId9"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dirty="0">
                <a:latin typeface="Courier New"/>
                <a:cs typeface="Courier New"/>
              </a:rPr>
              <a:t>Hoge </a:t>
            </a:r>
          </a:p>
          <a:p>
            <a:pPr marR="112064">
              <a:spcBef>
                <a:spcPts val="337"/>
              </a:spcBef>
            </a:pPr>
            <a:r>
              <a:rPr lang="nl-NL" sz="2000" b="1" i="1" dirty="0" err="1">
                <a:latin typeface="Courier New"/>
                <a:cs typeface="Courier New"/>
              </a:rPr>
              <a:t>taakgerichheid</a:t>
            </a: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r>
              <a:rPr lang="nl-NL" sz="2000" b="1" i="1" dirty="0">
                <a:latin typeface="Courier New"/>
                <a:cs typeface="Courier New"/>
              </a:rPr>
              <a:t>Lage </a:t>
            </a:r>
          </a:p>
          <a:p>
            <a:pPr marR="112064">
              <a:spcBef>
                <a:spcPts val="337"/>
              </a:spcBef>
            </a:pPr>
            <a:r>
              <a:rPr lang="nl-NL" sz="2000" b="1" i="1" dirty="0">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How to get Access to Bing</a:t>
            </a:r>
            <a:endParaRPr lang="en-US"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370812" y="560343"/>
            <a:ext cx="10695905"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je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8085795" cy="656643"/>
          </a:xfrm>
          <a:prstGeom prst="rect">
            <a:avLst/>
          </a:prstGeom>
        </p:spPr>
        <p:txBody>
          <a:bodyPr vert="horz" wrap="square" lIns="0" tIns="11609" rIns="0" bIns="0" rtlCol="0">
            <a:spAutoFit/>
          </a:bodyPr>
          <a:lstStyle/>
          <a:p>
            <a:pPr marL="8929">
              <a:spcBef>
                <a:spcPts val="91"/>
              </a:spcBef>
            </a:pPr>
            <a:r>
              <a:rPr lang="nl-NL" sz="1512" b="1" i="1" dirty="0">
                <a:solidFill>
                  <a:srgbClr val="0E5FF6"/>
                </a:solidFill>
                <a:latin typeface="Courier New"/>
                <a:cs typeface="Courier New"/>
              </a:rPr>
              <a:t>Classificeer de onderstaande tekst als neutraal, negatief of positief  </a:t>
            </a:r>
            <a:endParaRPr lang="nl-NL" sz="1512" b="1" i="1" dirty="0">
              <a:latin typeface="Courier New"/>
              <a:cs typeface="Courier New"/>
            </a:endParaRPr>
          </a:p>
          <a:p>
            <a:pPr marL="8929">
              <a:spcBef>
                <a:spcPts val="1350"/>
              </a:spcBef>
            </a:pPr>
            <a:r>
              <a:rPr lang="nl-NL" sz="1512" b="1" i="1" dirty="0" err="1">
                <a:latin typeface="Courier New"/>
                <a:cs typeface="Courier New"/>
              </a:rPr>
              <a:t>Text</a:t>
            </a:r>
            <a:r>
              <a:rPr lang="nl-NL" sz="1512" b="1" i="1" dirty="0">
                <a:latin typeface="Courier New"/>
                <a:cs typeface="Courier New"/>
              </a:rPr>
              <a:t>:</a:t>
            </a:r>
            <a:r>
              <a:rPr lang="nl-NL" sz="1512" b="1" i="1" spc="35" dirty="0">
                <a:latin typeface="Courier New"/>
                <a:cs typeface="Courier New"/>
              </a:rPr>
              <a:t> </a:t>
            </a:r>
            <a:r>
              <a:rPr lang="nl-NL" sz="1512" b="1" i="1" dirty="0">
                <a:solidFill>
                  <a:srgbClr val="D99911"/>
                </a:solidFill>
                <a:latin typeface="Courier New"/>
                <a:cs typeface="Courier New"/>
              </a:rPr>
              <a:t>Ik vond het eten wel zozo.</a:t>
            </a:r>
            <a:endParaRPr lang="nl-NL" sz="1512" b="1" i="1" dirty="0">
              <a:latin typeface="Courier New"/>
              <a:cs typeface="Courier New"/>
            </a:endParaRPr>
          </a:p>
        </p:txBody>
      </p:sp>
      <p:sp>
        <p:nvSpPr>
          <p:cNvPr id="9" name="object 9"/>
          <p:cNvSpPr txBox="1"/>
          <p:nvPr/>
        </p:nvSpPr>
        <p:spPr>
          <a:xfrm>
            <a:off x="1882369" y="5727583"/>
            <a:ext cx="1186309" cy="244415"/>
          </a:xfrm>
          <a:prstGeom prst="rect">
            <a:avLst/>
          </a:prstGeom>
        </p:spPr>
        <p:txBody>
          <a:bodyPr vert="horz" wrap="square" lIns="0" tIns="11609" rIns="0" bIns="0" rtlCol="0">
            <a:spAutoFit/>
          </a:bodyPr>
          <a:lstStyle/>
          <a:p>
            <a:pPr marL="8929">
              <a:spcBef>
                <a:spcPts val="91"/>
              </a:spcBef>
            </a:pPr>
            <a:r>
              <a:rPr sz="1512" b="1" i="1" spc="-7" dirty="0">
                <a:solidFill>
                  <a:srgbClr val="CB14B7"/>
                </a:solidFill>
                <a:latin typeface="Courier New"/>
                <a:cs typeface="Courier New"/>
              </a:rPr>
              <a:t>Sentiment:</a:t>
            </a:r>
            <a:endParaRPr sz="1512" b="1" i="1" dirty="0">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grpSp>
        <p:nvGrpSpPr>
          <p:cNvPr id="3" name="object 7">
            <a:extLst>
              <a:ext uri="{FF2B5EF4-FFF2-40B4-BE49-F238E27FC236}">
                <a16:creationId xmlns:a16="http://schemas.microsoft.com/office/drawing/2014/main" id="{D66F3A65-D7E3-0A7B-A934-856C57465715}"/>
              </a:ext>
            </a:extLst>
          </p:cNvPr>
          <p:cNvGrpSpPr/>
          <p:nvPr/>
        </p:nvGrpSpPr>
        <p:grpSpPr>
          <a:xfrm>
            <a:off x="3541689" y="2119426"/>
            <a:ext cx="863047" cy="3510280"/>
            <a:chOff x="6740137" y="1625312"/>
            <a:chExt cx="393700" cy="2632710"/>
          </a:xfrm>
          <a:solidFill>
            <a:srgbClr val="C00000"/>
          </a:solidFill>
        </p:grpSpPr>
        <p:sp>
          <p:nvSpPr>
            <p:cNvPr id="8" name="object 8">
              <a:extLst>
                <a:ext uri="{FF2B5EF4-FFF2-40B4-BE49-F238E27FC236}">
                  <a16:creationId xmlns:a16="http://schemas.microsoft.com/office/drawing/2014/main" id="{EF30AD1B-428D-05EF-D07E-E392A7C61658}"/>
                </a:ext>
              </a:extLst>
            </p:cNvPr>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a:extLst>
                <a:ext uri="{FF2B5EF4-FFF2-40B4-BE49-F238E27FC236}">
                  <a16:creationId xmlns:a16="http://schemas.microsoft.com/office/drawing/2014/main" id="{CC16C33F-1FC3-8C5B-5CAF-7B9D74D843C4}"/>
                </a:ext>
              </a:extLst>
            </p:cNvPr>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a:extLst>
              <a:ext uri="{FF2B5EF4-FFF2-40B4-BE49-F238E27FC236}">
                <a16:creationId xmlns:a16="http://schemas.microsoft.com/office/drawing/2014/main" id="{AC4DAE08-A70A-963C-97CD-5ED5FCDAF51A}"/>
              </a:ext>
            </a:extLst>
          </p:cNvPr>
          <p:cNvSpPr txBox="1"/>
          <p:nvPr/>
        </p:nvSpPr>
        <p:spPr>
          <a:xfrm>
            <a:off x="3152520" y="5672488"/>
            <a:ext cx="1632795" cy="781410"/>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a:extLst>
              <a:ext uri="{FF2B5EF4-FFF2-40B4-BE49-F238E27FC236}">
                <a16:creationId xmlns:a16="http://schemas.microsoft.com/office/drawing/2014/main" id="{3D907A1C-1DC7-5F45-41A2-877DC8F31BEB}"/>
              </a:ext>
            </a:extLst>
          </p:cNvPr>
          <p:cNvSpPr txBox="1"/>
          <p:nvPr/>
        </p:nvSpPr>
        <p:spPr>
          <a:xfrm>
            <a:off x="2927335" y="1226494"/>
            <a:ext cx="2092071" cy="768586"/>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93" dirty="0">
                <a:latin typeface="Segoe UI Symbol"/>
                <a:cs typeface="Segoe UI Symbol"/>
              </a:rPr>
              <a:t>Snel</a:t>
            </a:r>
          </a:p>
          <a:p>
            <a:pPr marL="16933" marR="6773">
              <a:spcBef>
                <a:spcPts val="133"/>
              </a:spcBef>
            </a:pPr>
            <a:r>
              <a:rPr lang="nl-NL" sz="1600" spc="93" dirty="0">
                <a:latin typeface="Segoe UI Symbol"/>
                <a:cs typeface="Segoe UI Symbol"/>
              </a:rPr>
              <a:t>generaliserend</a:t>
            </a:r>
            <a:r>
              <a:rPr lang="nl-NL" sz="1600" spc="-33" dirty="0">
                <a:latin typeface="Segoe UI Symbol"/>
                <a:cs typeface="Segoe UI Symbol"/>
              </a:rPr>
              <a:t> </a:t>
            </a:r>
            <a:r>
              <a:rPr lang="nl-NL" sz="1600" spc="100" dirty="0">
                <a:latin typeface="Segoe UI Symbol"/>
                <a:cs typeface="Segoe UI Symbol"/>
              </a:rPr>
              <a:t>openeinde output</a:t>
            </a:r>
            <a:endParaRPr lang="nl-NL" sz="1600" dirty="0">
              <a:latin typeface="Segoe UI Symbol"/>
              <a:cs typeface="Segoe UI Symbol"/>
            </a:endParaRPr>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In-Context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a:t>
            </a:r>
            <a:r>
              <a:rPr lang="en-US" sz="4800" i="1" spc="39" dirty="0">
                <a:solidFill>
                  <a:srgbClr val="002060"/>
                </a:solidFill>
                <a:latin typeface="Arial"/>
                <a:cs typeface="Arial"/>
              </a:rPr>
              <a:t>Chain of 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a:t>
            </a:r>
            <a:r>
              <a:rPr lang="en-US" sz="3600" b="1" dirty="0">
                <a:latin typeface="Courier New"/>
                <a:cs typeface="Courier New"/>
              </a:rPr>
              <a:t>Chain-of-Thought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en-US" sz="2000" b="0" i="0" u="none" strike="noStrike" dirty="0">
                <a:effectLst/>
                <a:latin typeface="-apple-system"/>
                <a:hlinkClick r:id="rId2"/>
              </a:rPr>
              <a:t>Chain-of-thought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Use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nl-NL" sz="5625" spc="-14" dirty="0">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en-US" sz="2800" dirty="0">
                <a:solidFill>
                  <a:srgbClr val="C00000"/>
                </a:solidFill>
                <a:effectLst/>
                <a:latin typeface="Dark Underground"/>
                <a:ea typeface="Arial" panose="020B0604020202020204" pitchFamily="34" charset="0"/>
                <a:cs typeface="Arial" panose="020B0604020202020204" pitchFamily="34" charset="0"/>
              </a:rPr>
              <a:t>Social Work </a:t>
            </a:r>
            <a:r>
              <a:rPr lang="nl-NL" sz="2800" dirty="0">
                <a:solidFill>
                  <a:srgbClr val="C00000"/>
                </a:solidFill>
                <a:effectLst/>
                <a:latin typeface="Dark Underground"/>
                <a:ea typeface="Arial" panose="020B0604020202020204" pitchFamily="34" charset="0"/>
                <a:cs typeface="Arial" panose="020B0604020202020204" pitchFamily="34" charset="0"/>
              </a:rPr>
              <a:t>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49675"/>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Presentatie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dirty="0">
                <a:solidFill>
                  <a:schemeClr val="bg1"/>
                </a:solidFill>
                <a:latin typeface="Arial" panose="020B0604020202020204" pitchFamily="34" charset="0"/>
              </a:rPr>
              <a:t>Proof-of Concept: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559829" y="808198"/>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4770" y="979697"/>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323810" y="297373"/>
            <a:ext cx="3217887" cy="6263253"/>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 </a:t>
            </a:r>
          </a:p>
          <a:p>
            <a:pPr algn="l"/>
            <a:r>
              <a:rPr lang="nl-NL" sz="1400" b="1" i="1" dirty="0">
                <a:latin typeface="Courier New"/>
                <a:cs typeface="Courier New"/>
              </a:rPr>
              <a:t>(20 juni 2023):</a:t>
            </a:r>
            <a:br>
              <a:rPr lang="en-US" sz="800" dirty="0">
                <a:hlinkClick r:id="rId2"/>
              </a:rPr>
            </a:br>
            <a:br>
              <a:rPr lang="en-US" sz="800" dirty="0">
                <a:hlinkClick r:id="rId2"/>
              </a:rPr>
            </a:br>
            <a:endParaRPr lang="en-US" sz="800" dirty="0"/>
          </a:p>
          <a:p>
            <a:r>
              <a:rPr lang="en-GB" sz="1100" i="0" dirty="0">
                <a:solidFill>
                  <a:srgbClr val="000000"/>
                </a:solidFill>
                <a:effectLst/>
                <a:latin typeface="Lucida Grande"/>
                <a:hlinkClick r:id="rId3"/>
              </a:rPr>
              <a:t>Strategies to Enhance Course Designs</a:t>
            </a:r>
            <a:endParaRPr lang="en-GB" sz="1100" i="0" dirty="0">
              <a:solidFill>
                <a:srgbClr val="000000"/>
              </a:solidFill>
              <a:effectLst/>
              <a:latin typeface="Lucida Grande"/>
            </a:endParaRPr>
          </a:p>
          <a:p>
            <a:pPr algn="l"/>
            <a:endParaRPr lang="en-US" sz="800" i="0" dirty="0">
              <a:solidFill>
                <a:srgbClr val="000000"/>
              </a:solidFill>
              <a:effectLst/>
              <a:latin typeface="Lucida Grande"/>
              <a:hlinkClick r:id="rId4"/>
            </a:endParaRPr>
          </a:p>
          <a:p>
            <a:pPr algn="l"/>
            <a:endParaRPr lang="en-US" sz="800" dirty="0">
              <a:solidFill>
                <a:srgbClr val="000000"/>
              </a:solidFill>
              <a:latin typeface="Lucida Grande"/>
              <a:hlinkClick r:id="rId4"/>
            </a:endParaRPr>
          </a:p>
          <a:p>
            <a:pPr algn="l"/>
            <a:r>
              <a:rPr lang="en-GB" sz="1100" i="0" dirty="0">
                <a:solidFill>
                  <a:srgbClr val="000000"/>
                </a:solidFill>
                <a:effectLst/>
                <a:latin typeface="Lucida Grande"/>
                <a:hlinkClick r:id="rId4"/>
              </a:rPr>
              <a:t>A Prompt Pattern </a:t>
            </a:r>
            <a:r>
              <a:rPr lang="en-GB" sz="1100" i="0" dirty="0" err="1">
                <a:solidFill>
                  <a:srgbClr val="000000"/>
                </a:solidFill>
                <a:effectLst/>
                <a:latin typeface="Lucida Grande"/>
                <a:hlinkClick r:id="rId4"/>
              </a:rPr>
              <a:t>Catalog</a:t>
            </a:r>
            <a:r>
              <a:rPr lang="en-GB" sz="1100" i="0" dirty="0">
                <a:solidFill>
                  <a:srgbClr val="000000"/>
                </a:solidFill>
                <a:effectLst/>
                <a:latin typeface="Lucida Grande"/>
                <a:hlinkClick r:id="rId4"/>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7"/>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8"/>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https://unf.pressbooks.pub/chatgptinhighereducation/chapter/chatgpt-proof-your-course/</a:t>
            </a: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https://graphy.com/blog/use-chatgpt-for-course-creation-to-enhance-your-content-and-save-time-cli4k3b5p446233tpfsyg42uxf/</a:t>
            </a:r>
          </a:p>
          <a:p>
            <a:pPr algn="l"/>
            <a:endParaRPr lang="en-GB" sz="1100" dirty="0">
              <a:solidFill>
                <a:srgbClr val="000000"/>
              </a:solidFill>
              <a:latin typeface="Lucida Grande"/>
              <a:hlinkClick r:id="rId9"/>
            </a:endParaRPr>
          </a:p>
          <a:p>
            <a:pPr algn="l"/>
            <a:r>
              <a:rPr lang="en-GB" sz="1100" i="0" dirty="0">
                <a:solidFill>
                  <a:srgbClr val="000000"/>
                </a:solidFill>
                <a:effectLst/>
                <a:latin typeface="Lucida Grande"/>
                <a:hlinkClick r:id="rId9"/>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nl-NL" sz="1100" dirty="0">
                <a:solidFill>
                  <a:srgbClr val="000000"/>
                </a:solidFill>
                <a:latin typeface="Lucida Grande"/>
                <a:hlinkClick r:id="rId10"/>
              </a:rPr>
              <a:t>ChatGPT</a:t>
            </a:r>
            <a:r>
              <a:rPr lang="nl-NL" sz="1100" i="0" dirty="0">
                <a:solidFill>
                  <a:srgbClr val="000000"/>
                </a:solidFill>
                <a:effectLst/>
                <a:latin typeface="Lucida Grande"/>
                <a:hlinkClick r:id="rId10"/>
              </a:rPr>
              <a:t> bij het ontwerpen van formatief handelen</a:t>
            </a:r>
            <a:endParaRPr lang="en-GB" sz="1100" dirty="0">
              <a:solidFill>
                <a:srgbClr val="000000"/>
              </a:solidFill>
              <a:latin typeface="Lucida Grande"/>
            </a:endParaRPr>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2962</Words>
  <Application>Microsoft Office PowerPoint</Application>
  <PresentationFormat>Widescreen</PresentationFormat>
  <Paragraphs>521</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3</cp:revision>
  <dcterms:created xsi:type="dcterms:W3CDTF">2023-04-19T11:49:48Z</dcterms:created>
  <dcterms:modified xsi:type="dcterms:W3CDTF">2023-06-21T08:40:13Z</dcterms:modified>
</cp:coreProperties>
</file>